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051CD-BBA5-40A8-B933-0D86A2C0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3480B9-B94E-48F2-B8EB-A726326F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E4AC-09DE-499A-B451-72B4DE5938D3}" type="datetimeFigureOut">
              <a:rPr lang="zh-CN" altLang="en-US" smtClean="0"/>
              <a:t>2024/9/27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C95A90-5BA6-4522-A6BD-24C2E271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518861-FA67-4EFE-BCED-4662BCC6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EE6B-A155-4F3D-B97E-116E82082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35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A89BE5-F39D-40D2-B4FC-6A4E5C3E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BA79F1-43ED-41E2-9487-3A15C19E5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45A08-7C3C-4402-A523-225964009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AE4AC-09DE-499A-B451-72B4DE5938D3}" type="datetimeFigureOut">
              <a:rPr lang="zh-CN" altLang="en-US" smtClean="0"/>
              <a:t>2024/9/27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70E9A7-1B2A-43B2-8DAE-CBF9B296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2AC582-0C96-49C4-B853-301C2810C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3EE6B-A155-4F3D-B97E-116E82082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24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FA1D9B-720B-417D-BCB0-FF3CAB8F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31DEDD-70D1-489F-B6D0-28D5E2A81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D80E64-A657-4C73-95E6-DB677869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73893-08C1-4DFD-A557-5BEA2049F8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0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D139C4-44EE-4689-80B2-413FA18F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7AFEC-B35E-4225-B6AC-D734BB0F4D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3322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60209F-9284-44A5-B451-40F341EA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0610AD-7F25-4237-A2A6-3ED2E5B618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A82C3B-878B-4E70-9C0D-2B5A1A74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EA6285-F22C-46A8-AB9D-3733AC33B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3ED596-99D5-429B-BD26-BE9981FC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05B79-B50B-461E-A92A-BAE23FE91E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3666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DA82F5-2CF2-475B-BD4B-5848DEF5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DE0EC9-A401-4BAE-901E-AE0FDC1EE9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1528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66126C-526A-4119-8E37-23CEF1A9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43C51-E53F-471C-9F7A-E77DC221E0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7322"/>
      </p:ext>
    </p:extLst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F98090-31BC-4570-AC1E-18415F2E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517AD2-44FC-4C12-BA1A-13C3FF0FB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97825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12FD77-C576-4E11-80E1-84383558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91BF04-2982-4994-9BB5-0389D1EAA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1436"/>
      </p:ext>
    </p:extLst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0401F1-631F-4588-81A6-8E1A1899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E458D-8B34-486B-8D58-FE0066BF5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1106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EE6D50-60A9-404D-B3CE-1E2F0349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A4228-5D94-409B-A52B-BDC30EE6D8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6C6525-5ACC-4039-AED6-6F1A61EC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294780-7CCF-464A-A2E9-00266643A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1235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B0BB55-7B28-4CC1-83E2-E143281D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4340E7-341F-4A7F-A8F8-DE63EB600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57648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82F363-363C-44DD-8CB5-92C02F9A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AC4773-7FDD-405A-B3CF-BA4239B6A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92386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EE20C6-C51D-45EB-8895-D2C6C822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A2CCE7-4553-4BB0-8284-EDD0C06325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2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C4E34F-D42D-431E-BE6F-C03CC1FC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F4696F-C551-4475-AC92-37C2FA3BE8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F69769-A294-4A06-A965-5D3A4776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090F0-FB55-4159-8A7D-C60D1351C5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99BE62-8822-4951-B717-2E8FA590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AAC11-AE68-436B-9761-8232D1D73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2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B566A0-ACE8-4A29-A67D-5DE5AAF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C36D8A-2D7F-4DB1-BF10-5D201ADAB5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387174-6872-4C6F-9614-706C1D57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5D853-0B80-460B-A61C-45AE98239A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9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3904CA-BE8F-4F8F-A627-63865EFA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A66B34-63F1-46C2-B60B-2F5AD7157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1F3347-B54D-4AF3-914D-3C511C65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A84603-9C82-4338-BD06-6229056BF0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71746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1174C5-1BDA-4D56-AA98-84CA2932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1F2DBE-9521-42C8-A63E-202157467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41EC52-2E18-46A1-9B10-62B141D6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3FD920-2F75-415F-8774-CFE68DFB53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E48F70-58AD-4F90-AFD7-E18CE566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1E91F-C69E-4D09-9A07-086C08241B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2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FE15D7-4648-4D06-A0C1-A7ADB08A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DCC48-A457-4093-AA7D-6AB3229C52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BC3F0D-EBDA-4DA3-B2AC-A9A24350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74E7F-3AB6-4157-AC2A-09C8D85376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0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2EB870-478D-4CBE-B84F-9E1D5D81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37FDBE-1759-4DC7-9AE6-B73D0D66B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C6D29E-3B4B-4E29-BC4A-62FF6E46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F99411-5E1F-479C-8CB6-1B6D8770FE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56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9CBC9D-B72E-4676-9295-464EC0E3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535B93-7CD3-42BD-BF7B-00832C7F7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36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AD28B9-6096-4909-B6EE-8D1B29F2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3A52F-2581-4145-A59D-6FF4CC3BFB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1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BA44C4-F573-45F9-A756-61C2D0E0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7F667B-9196-4B12-8C45-19FE4E9C53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D35C16-7710-4920-9D7B-CF0432CF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C0F00-9ABC-4EC7-9B24-0D78DB9BC4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30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C1DB43-60F1-496C-9D0F-DFFFD441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2D439F-0EB7-4223-876C-A8711410C7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95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43EEDC-607E-43DF-96B6-1405F259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18E42-A0BD-43DC-AA98-49708BC478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8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4587B3-15A1-44AD-85EC-BFFE40A3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2AB7B0-1331-4725-AE0E-B65EB9379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B376FC-F08C-40EC-B65C-E5C402A9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D3A3AD-E149-4892-9EB4-E113172FA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3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B25144-66DE-4322-B8F3-346F323D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5C5034-3A4A-41D6-8EC4-C3D9CB856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30937F-3F40-4F0F-9B85-989B530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678D1-3240-4611-9B5D-A719006577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6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81F577-0E27-43CC-84AF-377D81F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FFAA5F-75F6-44F6-86FF-AEB58E0730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1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2024-09-27T08:05:38Z</dcterms:created>
  <dcterms:modified xsi:type="dcterms:W3CDTF">2024-09-27T08:05:38Z</dcterms:modified>
</cp:coreProperties>
</file>